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6BB31-67B0-4205-B93C-0D26B16EFBCC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E5DA4-36A1-47DD-8B87-E3297530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kmrPN6LqUI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9916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       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8N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12 de </a:t>
            </a:r>
            <a:r>
              <a:rPr lang="en-US" dirty="0" err="1" smtClean="0">
                <a:solidFill>
                  <a:srgbClr val="0070C0"/>
                </a:solidFill>
              </a:rPr>
              <a:t>abril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524000"/>
            <a:ext cx="8458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2800" dirty="0" smtClean="0">
                <a:solidFill>
                  <a:srgbClr val="0070C0"/>
                </a:solidFill>
              </a:rPr>
              <a:t>Propósito </a:t>
            </a:r>
            <a:r>
              <a:rPr lang="es-ES_tradnl" sz="2800" smtClean="0">
                <a:solidFill>
                  <a:srgbClr val="0070C0"/>
                </a:solidFill>
              </a:rPr>
              <a:t># </a:t>
            </a:r>
            <a:r>
              <a:rPr lang="es-ES_tradnl" sz="2800" smtClean="0">
                <a:solidFill>
                  <a:srgbClr val="0070C0"/>
                </a:solidFill>
              </a:rPr>
              <a:t>48: </a:t>
            </a:r>
            <a:r>
              <a:rPr lang="es-ES_tradnl" sz="2800" dirty="0" smtClean="0"/>
              <a:t>¿Te gusta ir a las fiestas?</a:t>
            </a:r>
          </a:p>
          <a:p>
            <a:pPr marL="609600" indent="-609600"/>
            <a:r>
              <a:rPr lang="es-ES_tradnl" sz="2800" dirty="0" smtClean="0">
                <a:solidFill>
                  <a:srgbClr val="0070C0"/>
                </a:solidFill>
              </a:rPr>
              <a:t>Actividad Inicial:</a:t>
            </a:r>
          </a:p>
          <a:p>
            <a:pPr marL="609600" indent="-609600"/>
            <a:r>
              <a:rPr lang="es-ES_tradnl" sz="2800" dirty="0" err="1" smtClean="0"/>
              <a:t>Make</a:t>
            </a:r>
            <a:r>
              <a:rPr lang="es-ES_tradnl" sz="2800" dirty="0" smtClean="0"/>
              <a:t> a </a:t>
            </a:r>
            <a:r>
              <a:rPr lang="es-ES_tradnl" sz="2800" dirty="0" err="1" smtClean="0"/>
              <a:t>sentence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following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words</a:t>
            </a:r>
            <a:r>
              <a:rPr lang="es-ES_tradnl" sz="2800" dirty="0" smtClean="0"/>
              <a:t>.</a:t>
            </a:r>
          </a:p>
          <a:p>
            <a:pPr marL="609600" indent="-609600">
              <a:buAutoNum type="arabicPeriod"/>
            </a:pPr>
            <a:r>
              <a:rPr lang="es-ES_tradnl" sz="2800" dirty="0"/>
              <a:t>e</a:t>
            </a:r>
            <a:r>
              <a:rPr lang="es-ES_tradnl" sz="2800" dirty="0" smtClean="0"/>
              <a:t>squiar</a:t>
            </a:r>
          </a:p>
          <a:p>
            <a:pPr marL="609600" indent="-609600">
              <a:buAutoNum type="arabicPeriod"/>
            </a:pPr>
            <a:r>
              <a:rPr lang="es-ES_tradnl" sz="2800" dirty="0"/>
              <a:t>n</a:t>
            </a:r>
            <a:r>
              <a:rPr lang="es-ES_tradnl" sz="2800" dirty="0" smtClean="0"/>
              <a:t>adar</a:t>
            </a:r>
          </a:p>
          <a:p>
            <a:pPr marL="609600" indent="-609600">
              <a:buAutoNum type="arabicPeriod"/>
            </a:pPr>
            <a:r>
              <a:rPr lang="es-ES_tradnl" sz="2800" dirty="0" smtClean="0"/>
              <a:t>televisión</a:t>
            </a:r>
          </a:p>
          <a:p>
            <a:pPr marL="609600" indent="-609600">
              <a:buAutoNum type="arabicPeriod"/>
            </a:pPr>
            <a:r>
              <a:rPr lang="es-ES_tradnl" sz="2800" dirty="0"/>
              <a:t>b</a:t>
            </a:r>
            <a:r>
              <a:rPr lang="es-ES_tradnl" sz="2800" dirty="0" smtClean="0"/>
              <a:t>aloncesto</a:t>
            </a:r>
          </a:p>
          <a:p>
            <a:pPr marL="609600" indent="-609600">
              <a:buAutoNum type="arabicPeriod"/>
            </a:pPr>
            <a:r>
              <a:rPr lang="es-ES_tradnl" sz="2800" dirty="0"/>
              <a:t>f</a:t>
            </a:r>
            <a:r>
              <a:rPr lang="es-ES_tradnl" sz="2800" dirty="0" smtClean="0"/>
              <a:t>utbol</a:t>
            </a:r>
          </a:p>
          <a:p>
            <a:pPr marL="609600" indent="-609600">
              <a:buAutoNum type="arabicPeriod"/>
            </a:pPr>
            <a:r>
              <a:rPr lang="es-ES_tradnl" sz="2800" dirty="0"/>
              <a:t>c</a:t>
            </a:r>
            <a:r>
              <a:rPr lang="es-ES_tradnl" sz="2800" dirty="0" smtClean="0"/>
              <a:t>aminar</a:t>
            </a:r>
          </a:p>
          <a:p>
            <a:pPr marL="609600" indent="-609600">
              <a:buAutoNum type="arabicPeriod"/>
            </a:pPr>
            <a:r>
              <a:rPr lang="es-ES_tradnl" sz="2800" dirty="0" smtClean="0"/>
              <a:t>playa</a:t>
            </a:r>
          </a:p>
          <a:p>
            <a:pPr marL="609600" indent="-609600">
              <a:buAutoNum type="arabicPeriod"/>
            </a:pPr>
            <a:endParaRPr lang="es-ES_tradnl" sz="2800" dirty="0" smtClean="0"/>
          </a:p>
          <a:p>
            <a:pPr marL="609600" indent="-609600"/>
            <a:r>
              <a:rPr lang="en-US" sz="2800" dirty="0" smtClean="0">
                <a:hlinkClick r:id="rId2"/>
              </a:rPr>
              <a:t>http://www.youtube.com/watch?v=BkmrPN6LqUI</a:t>
            </a:r>
            <a:endParaRPr lang="es-ES_tradnl" sz="2800" dirty="0" smtClean="0"/>
          </a:p>
          <a:p>
            <a:pPr marL="609600" indent="-609600"/>
            <a:endParaRPr lang="es-ES_tradnl" sz="2800" dirty="0" smtClean="0"/>
          </a:p>
          <a:p>
            <a:pPr marL="609600" indent="-609600"/>
            <a:endParaRPr lang="es-ES_tradn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on the activity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Corrige</a:t>
            </a:r>
            <a:r>
              <a:rPr lang="en-US" dirty="0" smtClean="0"/>
              <a:t> los </a:t>
            </a:r>
            <a:r>
              <a:rPr lang="en-US" dirty="0" err="1" smtClean="0"/>
              <a:t>errores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siguintes</a:t>
            </a:r>
            <a:r>
              <a:rPr lang="en-US" dirty="0" smtClean="0"/>
              <a:t> </a:t>
            </a:r>
            <a:r>
              <a:rPr lang="en-US" dirty="0" err="1" smtClean="0"/>
              <a:t>frases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181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Me </a:t>
            </a:r>
            <a:r>
              <a:rPr lang="en-US" sz="2800" dirty="0" err="1" smtClean="0"/>
              <a:t>llamo</a:t>
            </a:r>
            <a:r>
              <a:rPr lang="en-US" sz="2800" dirty="0" smtClean="0"/>
              <a:t> José y              </a:t>
            </a:r>
            <a:r>
              <a:rPr lang="en-US" sz="2800" dirty="0" err="1" smtClean="0"/>
              <a:t>doce</a:t>
            </a:r>
            <a:r>
              <a:rPr lang="en-US" sz="2800" dirty="0" smtClean="0"/>
              <a:t> </a:t>
            </a:r>
            <a:r>
              <a:rPr lang="en-US" sz="2800" dirty="0" err="1" smtClean="0"/>
              <a:t>años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Me </a:t>
            </a:r>
            <a:r>
              <a:rPr lang="en-US" sz="2800" dirty="0" err="1" smtClean="0"/>
              <a:t>llamo</a:t>
            </a:r>
            <a:r>
              <a:rPr lang="en-US" sz="2800" dirty="0" smtClean="0"/>
              <a:t> </a:t>
            </a:r>
            <a:r>
              <a:rPr lang="en-US" sz="2800" dirty="0" err="1" smtClean="0"/>
              <a:t>susana</a:t>
            </a:r>
            <a:r>
              <a:rPr lang="en-US" sz="2800" dirty="0" smtClean="0"/>
              <a:t> y soy </a:t>
            </a:r>
            <a:r>
              <a:rPr lang="en-US" sz="2800" dirty="0" err="1" smtClean="0"/>
              <a:t>español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Soy </a:t>
            </a:r>
            <a:r>
              <a:rPr lang="en-US" sz="2800" dirty="0" err="1" smtClean="0"/>
              <a:t>inglesa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Sandra </a:t>
            </a:r>
            <a:r>
              <a:rPr lang="en-US" sz="2800" dirty="0" err="1" smtClean="0"/>
              <a:t>habla</a:t>
            </a:r>
            <a:r>
              <a:rPr lang="en-US" sz="2800" dirty="0" smtClean="0"/>
              <a:t>                y                      </a:t>
            </a:r>
          </a:p>
          <a:p>
            <a:pPr>
              <a:buNone/>
            </a:pPr>
            <a:r>
              <a:rPr lang="en-US" sz="2800" dirty="0" smtClean="0"/>
              <a:t>Mi hermano     </a:t>
            </a:r>
            <a:r>
              <a:rPr lang="en-US" sz="2800" dirty="0"/>
              <a:t> </a:t>
            </a:r>
            <a:r>
              <a:rPr lang="en-US" sz="2800" dirty="0" smtClean="0"/>
              <a:t>llama Pedro. </a:t>
            </a:r>
          </a:p>
          <a:p>
            <a:pPr>
              <a:buNone/>
            </a:pPr>
            <a:r>
              <a:rPr lang="en-US" sz="2800" dirty="0" err="1" smtClean="0"/>
              <a:t>Tengo</a:t>
            </a:r>
            <a:r>
              <a:rPr lang="en-US" sz="2800" dirty="0" smtClean="0"/>
              <a:t> los </a:t>
            </a:r>
            <a:r>
              <a:rPr lang="en-US" sz="2800" dirty="0" err="1" smtClean="0"/>
              <a:t>ojos</a:t>
            </a:r>
            <a:r>
              <a:rPr lang="en-US" sz="2800" dirty="0" smtClean="0"/>
              <a:t> </a:t>
            </a:r>
            <a:r>
              <a:rPr lang="en-US" sz="2800" dirty="0" err="1" smtClean="0"/>
              <a:t>azu</a:t>
            </a:r>
            <a:r>
              <a:rPr lang="en-US" sz="2800" dirty="0" smtClean="0"/>
              <a:t>      </a:t>
            </a:r>
          </a:p>
          <a:p>
            <a:pPr>
              <a:buNone/>
            </a:pPr>
            <a:r>
              <a:rPr lang="en-US" sz="2800" dirty="0" smtClean="0"/>
              <a:t>No me </a:t>
            </a:r>
            <a:r>
              <a:rPr lang="en-US" sz="2800" dirty="0" err="1" smtClean="0"/>
              <a:t>gustan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ciencias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       </a:t>
            </a:r>
            <a:r>
              <a:rPr lang="en-US" sz="2800" dirty="0" err="1" smtClean="0"/>
              <a:t>aburridas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Me </a:t>
            </a:r>
            <a:r>
              <a:rPr lang="en-US" sz="2800" dirty="0" err="1" smtClean="0"/>
              <a:t>gustan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matemáticas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        </a:t>
            </a:r>
            <a:r>
              <a:rPr lang="en-US" sz="2800" dirty="0" err="1" smtClean="0"/>
              <a:t>divertidas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Las </a:t>
            </a:r>
            <a:r>
              <a:rPr lang="en-US" sz="2800" dirty="0" err="1" smtClean="0"/>
              <a:t>clases</a:t>
            </a:r>
            <a:r>
              <a:rPr lang="en-US" sz="2800" dirty="0" smtClean="0"/>
              <a:t> </a:t>
            </a:r>
            <a:r>
              <a:rPr lang="en-US" sz="2800" dirty="0" err="1" smtClean="0"/>
              <a:t>empiezan</a:t>
            </a:r>
            <a:r>
              <a:rPr lang="en-US" sz="2800" dirty="0" smtClean="0"/>
              <a:t> a       </a:t>
            </a:r>
            <a:r>
              <a:rPr lang="en-US" sz="2800" dirty="0" err="1" smtClean="0"/>
              <a:t>nueve</a:t>
            </a:r>
            <a:r>
              <a:rPr lang="en-US" sz="2800" dirty="0" smtClean="0"/>
              <a:t> </a:t>
            </a:r>
            <a:r>
              <a:rPr lang="en-US" sz="2800" dirty="0" err="1" smtClean="0"/>
              <a:t>menos</a:t>
            </a:r>
            <a:r>
              <a:rPr lang="en-US" sz="2800" dirty="0" smtClean="0"/>
              <a:t> </a:t>
            </a:r>
            <a:r>
              <a:rPr lang="en-US" sz="2800" dirty="0" err="1" smtClean="0"/>
              <a:t>cuarto</a:t>
            </a:r>
            <a:r>
              <a:rPr lang="en-US" sz="2800" dirty="0" smtClean="0"/>
              <a:t>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1371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tengo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18288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2667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español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0" y="2743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frances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2004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36576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4572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son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4191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son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505200" y="51054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458200" cy="5897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hora</a:t>
            </a:r>
            <a:r>
              <a:rPr lang="en-US" dirty="0" smtClean="0"/>
              <a:t> de comer </a:t>
            </a:r>
            <a:r>
              <a:rPr lang="en-US" dirty="0" err="1" smtClean="0"/>
              <a:t>es</a:t>
            </a:r>
            <a:r>
              <a:rPr lang="en-US" dirty="0" smtClean="0"/>
              <a:t> a     </a:t>
            </a:r>
            <a:r>
              <a:rPr lang="en-US" dirty="0" err="1" smtClean="0"/>
              <a:t>una</a:t>
            </a:r>
            <a:r>
              <a:rPr lang="en-US" dirty="0" smtClean="0"/>
              <a:t> y media.</a:t>
            </a:r>
          </a:p>
          <a:p>
            <a:pPr>
              <a:buNone/>
            </a:pPr>
            <a:r>
              <a:rPr lang="en-US" dirty="0" smtClean="0"/>
              <a:t>Mi </a:t>
            </a:r>
            <a:r>
              <a:rPr lang="en-US" dirty="0" err="1" smtClean="0"/>
              <a:t>instituto</a:t>
            </a:r>
            <a:r>
              <a:rPr lang="en-US" dirty="0" smtClean="0"/>
              <a:t>         </a:t>
            </a:r>
            <a:r>
              <a:rPr lang="en-US" dirty="0" err="1" smtClean="0"/>
              <a:t>doce</a:t>
            </a:r>
            <a:r>
              <a:rPr lang="en-US" dirty="0" smtClean="0"/>
              <a:t> </a:t>
            </a:r>
            <a:r>
              <a:rPr lang="en-US" dirty="0" err="1" smtClean="0"/>
              <a:t>aulas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Llego</a:t>
            </a:r>
            <a:r>
              <a:rPr lang="en-US" dirty="0" smtClean="0"/>
              <a:t> al </a:t>
            </a:r>
            <a:r>
              <a:rPr lang="en-US" dirty="0" err="1" smtClean="0"/>
              <a:t>instituto</a:t>
            </a:r>
            <a:r>
              <a:rPr lang="en-US" dirty="0" smtClean="0"/>
              <a:t>     </a:t>
            </a:r>
            <a:r>
              <a:rPr lang="en-US" dirty="0" err="1" smtClean="0"/>
              <a:t>autobús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Llego</a:t>
            </a:r>
            <a:r>
              <a:rPr lang="en-US" dirty="0" smtClean="0"/>
              <a:t> al </a:t>
            </a:r>
            <a:r>
              <a:rPr lang="en-US" dirty="0" err="1" smtClean="0"/>
              <a:t>instituto</a:t>
            </a:r>
            <a:r>
              <a:rPr lang="en-US" dirty="0" smtClean="0"/>
              <a:t>    pie. </a:t>
            </a:r>
          </a:p>
          <a:p>
            <a:pPr>
              <a:buNone/>
            </a:pP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inglés</a:t>
            </a:r>
            <a:r>
              <a:rPr lang="en-US" dirty="0" smtClean="0"/>
              <a:t>   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y media.</a:t>
            </a:r>
          </a:p>
          <a:p>
            <a:pPr>
              <a:buNone/>
            </a:pP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alemán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doce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veinte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Normalmente</a:t>
            </a:r>
            <a:r>
              <a:rPr lang="en-US" dirty="0" smtClean="0"/>
              <a:t>           un </a:t>
            </a:r>
            <a:r>
              <a:rPr lang="en-US" dirty="0" err="1" smtClean="0"/>
              <a:t>bocadillo</a:t>
            </a:r>
            <a:r>
              <a:rPr lang="en-US" dirty="0" smtClean="0"/>
              <a:t> de </a:t>
            </a:r>
            <a:r>
              <a:rPr lang="en-US" dirty="0" err="1" smtClean="0"/>
              <a:t>queso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3048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8382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tiene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1524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20574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25908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38100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como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on “</a:t>
            </a:r>
            <a:r>
              <a:rPr lang="en-US" dirty="0" err="1" smtClean="0"/>
              <a:t>Pon</a:t>
            </a:r>
            <a:r>
              <a:rPr lang="en-US" dirty="0" smtClean="0"/>
              <a:t> el </a:t>
            </a:r>
            <a:r>
              <a:rPr lang="en-US" dirty="0" err="1" smtClean="0"/>
              <a:t>siguiente</a:t>
            </a:r>
            <a:r>
              <a:rPr lang="en-US" dirty="0" smtClean="0"/>
              <a:t> </a:t>
            </a:r>
            <a:r>
              <a:rPr lang="en-US" dirty="0" err="1" smtClean="0"/>
              <a:t>texto</a:t>
            </a:r>
            <a:r>
              <a:rPr lang="en-US" dirty="0" smtClean="0"/>
              <a:t> en </a:t>
            </a:r>
            <a:r>
              <a:rPr lang="en-US" dirty="0" err="1" smtClean="0"/>
              <a:t>orden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Tarea</a:t>
            </a:r>
            <a:r>
              <a:rPr lang="en-US" sz="4400" dirty="0" smtClean="0"/>
              <a:t> </a:t>
            </a:r>
          </a:p>
          <a:p>
            <a:pPr>
              <a:buNone/>
            </a:pPr>
            <a:r>
              <a:rPr lang="en-US" sz="4400" dirty="0" smtClean="0"/>
              <a:t>Work on the </a:t>
            </a:r>
            <a:r>
              <a:rPr lang="en-US" sz="4400" smtClean="0"/>
              <a:t>activity sheet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171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       Clase 8N La fecha es el 12 de abril del 2013</vt:lpstr>
      <vt:lpstr>Work on the activity  “Corrige los errores de las siguintes frases”</vt:lpstr>
      <vt:lpstr>PowerPoint Presentation</vt:lpstr>
      <vt:lpstr>Work on “Pon el siguiente texto en orden”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8N La fecha es el 12 de abril del 2013</dc:title>
  <dc:creator>Owner</dc:creator>
  <cp:lastModifiedBy>Dennis Gereritz</cp:lastModifiedBy>
  <cp:revision>5</cp:revision>
  <dcterms:created xsi:type="dcterms:W3CDTF">2013-04-12T02:09:05Z</dcterms:created>
  <dcterms:modified xsi:type="dcterms:W3CDTF">2013-04-22T13:03:22Z</dcterms:modified>
</cp:coreProperties>
</file>